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0" r:id="rId5"/>
    <p:sldId id="271" r:id="rId6"/>
    <p:sldId id="256" r:id="rId7"/>
    <p:sldId id="268" r:id="rId8"/>
    <p:sldId id="257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58" r:id="rId19"/>
    <p:sldId id="269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41D237-D065-4C99-8D46-6CDF2DBB9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9C53C5D-AA2D-48E3-8187-03F898D69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D087F4-F138-48E0-9570-51A177E3F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59C0-EE8A-4BD3-AC70-FE2ABE907B1C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ABE72A-0C28-4175-A8BC-3F328FE91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48A12D-3E6B-448A-8B7D-23A2B6445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27E0-83E6-43D5-8764-F236AB6D76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707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DAC211-E8DB-4C6C-8B03-2E177B4E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15B584B-8A11-40E6-AF95-051244F43F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98FD14-6D7C-474D-96E3-B13A745D0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59C0-EE8A-4BD3-AC70-FE2ABE907B1C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190B3D-15B9-400D-9DA4-4718F1767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4FBEED-C9B5-4549-A6A1-D90047B6E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27E0-83E6-43D5-8764-F236AB6D76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1675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1656560-CC66-4A03-A8C2-BBAA7665C6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4327426-3FA5-4E8D-B508-D2E5B9D2BE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40DE81-1A78-4EAB-8005-A917C3851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59C0-EE8A-4BD3-AC70-FE2ABE907B1C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EA280C-CD0A-4812-9BBB-200D952D5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DDDB89-6552-4CD7-AF2A-8E522705E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27E0-83E6-43D5-8764-F236AB6D76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426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701767-5555-4752-B2B4-32D1E31A3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F478B1-BCC0-4CA2-8A3B-91EFAC516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FA496C-DC53-4F3B-B843-35E6B9049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59C0-EE8A-4BD3-AC70-FE2ABE907B1C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1E0A25-EFD7-421E-833B-CAEAFF16B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896792-E499-405F-B73F-CF33A7F36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27E0-83E6-43D5-8764-F236AB6D76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839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B30573-552B-4FEB-915D-B092C36A1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E0DA2D6-76FB-4128-B856-E17A47702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40E81E-0FD2-404E-A10E-E0E906E04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59C0-EE8A-4BD3-AC70-FE2ABE907B1C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988239-6515-4341-827A-F6226D3E7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552788-BED6-4D45-A610-5FE807D3E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27E0-83E6-43D5-8764-F236AB6D76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17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32624A-CD86-48BE-9147-E65F141DC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1CF4E17-0DB9-415D-B4B6-F59C18926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B9714BC-798E-493D-A09D-8E31E500B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EC45311-EF4C-4E94-AFE9-18D527874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59C0-EE8A-4BD3-AC70-FE2ABE907B1C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764D55-EF5B-4176-B33E-9255878A2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7F19EBA-4277-477F-B957-34BD07EB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27E0-83E6-43D5-8764-F236AB6D76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76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766AB2-7586-4CD3-9A30-C32C6D904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311313C-C3B2-4F57-A126-B3A93BF5F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AA3CBAD-74FB-4A69-8BBB-9DBA6DC90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F2DC137-4541-4954-A417-F243348841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8151EE5-736A-4B3C-A5A7-4495BF9024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1FDEBD9-05F3-4135-8D23-1C2D09563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59C0-EE8A-4BD3-AC70-FE2ABE907B1C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ADEAD82-1D3F-462A-9915-0475819FE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846A10D-68E1-4B2C-AF02-EEEE7C2F2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27E0-83E6-43D5-8764-F236AB6D76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63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C44673-A3BD-41FA-87F4-A8701FC26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ADD96A4-7160-4D30-B4C1-1B0403E6D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59C0-EE8A-4BD3-AC70-FE2ABE907B1C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6B9C243-14AE-4C67-B38B-C09C35C2F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7A116B8-7493-40D2-B4E8-4BDCDA1D3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27E0-83E6-43D5-8764-F236AB6D76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80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319873A-0341-4308-B211-633C5C685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59C0-EE8A-4BD3-AC70-FE2ABE907B1C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29430BF-9BAD-49FF-BF1E-8CB4FF96D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FB5B95-3DA2-468A-A268-E0BF07E33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27E0-83E6-43D5-8764-F236AB6D76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3711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AF8443-2DAF-492A-AFED-0C90082A0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A16A7D9-496D-43FB-828D-7B20C36DB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CB09B27-F0E1-41DD-BD0C-5FC750189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2F5EBFA-FB37-4798-9F8B-399212580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59C0-EE8A-4BD3-AC70-FE2ABE907B1C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9B86666-2C2A-406B-895C-A0F8DACAF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69546DE-222C-4F8C-B455-1C7C97E82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27E0-83E6-43D5-8764-F236AB6D76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3356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CDF6E9-FBBF-49CB-93A2-34EA05207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6BE5162-CCD8-4889-9F9F-C37B124CC0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A219770-784A-4253-B05A-8AEAF11C7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C80C3C2-5F10-48A7-B0AD-2C4AE4C9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59C0-EE8A-4BD3-AC70-FE2ABE907B1C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E6405C1-338E-49B6-ADCB-8D6F04DE3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C10E0DE-40D7-46E3-8846-BDE8A6E56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27E0-83E6-43D5-8764-F236AB6D76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941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8C7484C-2A9E-4A0F-AE6E-AD08C410D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B4B9CF1-057E-4073-A45A-25C28DF37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EECE70-1257-409B-9289-5E802B66B3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859C0-EE8A-4BD3-AC70-FE2ABE907B1C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D83C42-FFB8-460C-BEE9-C34171C44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CD139D-C1B8-412B-ADDE-79E80225D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027E0-83E6-43D5-8764-F236AB6D76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43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astormattsblog.com/blog/2018/8/30/the-three-things-you-should-have-read-this-week-083118" TargetMode="External"/><Relationship Id="rId13" Type="http://schemas.openxmlformats.org/officeDocument/2006/relationships/hyperlink" Target="https://pbs.twimg.com/profile_images/1014420142791561217/wT_D7X-P.jpg" TargetMode="External"/><Relationship Id="rId18" Type="http://schemas.openxmlformats.org/officeDocument/2006/relationships/hyperlink" Target="https://encrypted-tbn0.gstatic.com/images?q=tbn:ANd9GcT5XF4QOtARk7tdBrNU9kIrxS2k_isz2hVdHA&amp;usqp=CAU" TargetMode="External"/><Relationship Id="rId3" Type="http://schemas.openxmlformats.org/officeDocument/2006/relationships/hyperlink" Target="https://www.vectorstock.com/royalty-free-vector/hand-gesture-number-zero-vector-23635739" TargetMode="External"/><Relationship Id="rId21" Type="http://schemas.openxmlformats.org/officeDocument/2006/relationships/hyperlink" Target="https://www.kidsmathgamesonline.com/images/pictures/numbers600/number10.jpg" TargetMode="External"/><Relationship Id="rId7" Type="http://schemas.openxmlformats.org/officeDocument/2006/relationships/hyperlink" Target="https://two.byu.edu/" TargetMode="External"/><Relationship Id="rId12" Type="http://schemas.openxmlformats.org/officeDocument/2006/relationships/hyperlink" Target="https://www.123rf.com/photo_92799544_five-confetti-type-word-3d-rendering.html" TargetMode="External"/><Relationship Id="rId17" Type="http://schemas.openxmlformats.org/officeDocument/2006/relationships/hyperlink" Target="https://res.cloudinary.com/lush/image/upload/v1551707834/lush_content/products/main/2019/03/web_birthday_number_8_bubble_bar_liverpool_2019_1.jpg" TargetMode="External"/><Relationship Id="rId2" Type="http://schemas.openxmlformats.org/officeDocument/2006/relationships/hyperlink" Target="https://www.english-learn-online.com/vocabulary/numbers/learn-numbers-in-english/" TargetMode="External"/><Relationship Id="rId16" Type="http://schemas.openxmlformats.org/officeDocument/2006/relationships/hyperlink" Target="https://previews.123rf.com/images/inkdrop/inkdrop1801/inkdrop180100975/92799260-seven-confetti-type-word-3d-rendering.jpg" TargetMode="External"/><Relationship Id="rId20" Type="http://schemas.openxmlformats.org/officeDocument/2006/relationships/hyperlink" Target="https://www.sheridancollege.ca/-/media/images/www/life-at-sheridan/theatre-sheridan/show/theatre-sheridan-nine-small.ash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l.pinterest.com/pin/301178293834982160/" TargetMode="External"/><Relationship Id="rId11" Type="http://schemas.openxmlformats.org/officeDocument/2006/relationships/hyperlink" Target="https://financialpost.com/personal-finance/family-finance/five-signs-your-financial-manager-is-not-working-in-your-best-interest/wcm/716afbec-581a-46c4-96e5-0017919c21e3" TargetMode="External"/><Relationship Id="rId5" Type="http://schemas.openxmlformats.org/officeDocument/2006/relationships/hyperlink" Target="https://nl.wikipedia.org/wiki/ONE" TargetMode="External"/><Relationship Id="rId15" Type="http://schemas.openxmlformats.org/officeDocument/2006/relationships/hyperlink" Target="https://images.squarespace-cdn.com/content/v1/59839a56b8a79b3541037f4d/1579840030903-5Y8NI2G6Z2VEQF6AH8XS/ke17ZwdGBToddI8pDm48kOocpZx0xlvWaMfujuqmZxF7gQa3H78H3Y0txjaiv_0fDoOvxcdMmMKkDsyUqMSsMWxHk725yiiHCCLfrh8O1z5QHyNOqBUUEtDDsRWrJLTmeaTX5ivhQe_VARyFv9wdF8nCcz8OY2WLo1iOpB8lzORBnNXWTGxFQDwonsgc_108/Lucky+Number+7.png?format=1500w" TargetMode="External"/><Relationship Id="rId10" Type="http://schemas.openxmlformats.org/officeDocument/2006/relationships/hyperlink" Target="https://pikpok.com/games/fourletters/" TargetMode="External"/><Relationship Id="rId19" Type="http://schemas.openxmlformats.org/officeDocument/2006/relationships/hyperlink" Target="https://upload.wikimedia.org/wikipedia/en/5/52/Nine2012_Glossed_Logo.png" TargetMode="External"/><Relationship Id="rId4" Type="http://schemas.openxmlformats.org/officeDocument/2006/relationships/hyperlink" Target="https://dotekomanie.cz/2020/07/zalohovani-google-one-je-dostupne-pro-vsechny/" TargetMode="External"/><Relationship Id="rId9" Type="http://schemas.openxmlformats.org/officeDocument/2006/relationships/hyperlink" Target="https://www.tigermobiles.com/blog/three-data-reward-sim/" TargetMode="External"/><Relationship Id="rId14" Type="http://schemas.openxmlformats.org/officeDocument/2006/relationships/hyperlink" Target="https://www.freeimages.com/premium/number-six-on-transportation-royalty-free-vector-art-pattern-62700" TargetMode="External"/><Relationship Id="rId22" Type="http://schemas.openxmlformats.org/officeDocument/2006/relationships/hyperlink" Target="https://o.quizlet.com/1vtanYPoouePsRiVS8YNIg_b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95D2C1-C158-4CE8-9B8E-C1F5AAABA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3955" y="2889010"/>
            <a:ext cx="6719435" cy="2586501"/>
          </a:xfrm>
        </p:spPr>
        <p:txBody>
          <a:bodyPr anchor="t">
            <a:noAutofit/>
          </a:bodyPr>
          <a:lstStyle/>
          <a:p>
            <a:r>
              <a:rPr lang="cs-CZ" sz="4400" dirty="0"/>
              <a:t>Erasmus+ KA1 2019-2020</a:t>
            </a:r>
            <a:br>
              <a:rPr lang="cs-CZ" sz="4400" dirty="0"/>
            </a:br>
            <a:r>
              <a:rPr lang="cs-CZ" sz="4400" b="1" dirty="0"/>
              <a:t>Na cestě za jazykovými</a:t>
            </a:r>
            <a:br>
              <a:rPr lang="cs-CZ" sz="4400" b="1" dirty="0"/>
            </a:br>
            <a:r>
              <a:rPr lang="cs-CZ" sz="4400" b="1" dirty="0"/>
              <a:t>dovednostmi</a:t>
            </a:r>
            <a:endParaRPr lang="en-GB" sz="44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64D715A-9562-4A0D-BA9F-D925DCFD8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3483" y="1382489"/>
            <a:ext cx="4418597" cy="954417"/>
          </a:xfrm>
          <a:prstGeom prst="rect">
            <a:avLst/>
          </a:prstGeom>
        </p:spPr>
      </p:pic>
      <p:pic>
        <p:nvPicPr>
          <p:cNvPr id="5" name="Obrázek 4" descr="Obsah obrázku jídlo, podepsat, modrá&#10;&#10;Popis byl vytvořen automaticky">
            <a:extLst>
              <a:ext uri="{FF2B5EF4-FFF2-40B4-BE49-F238E27FC236}">
                <a16:creationId xmlns:a16="http://schemas.microsoft.com/office/drawing/2014/main" id="{8CBDD959-8F45-41E4-B95F-757D14CE2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2128" y="1382489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49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F55EB26B-808C-4D07-9985-A8AA30BE02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083" y="1801536"/>
            <a:ext cx="2835676" cy="2835676"/>
          </a:xfrm>
          <a:prstGeom prst="rect">
            <a:avLst/>
          </a:prstGeom>
        </p:spPr>
      </p:pic>
      <p:pic>
        <p:nvPicPr>
          <p:cNvPr id="1026" name="Picture 2" descr="Number Six on Transportation Royalty Free Vector Art Pattern Stock Vector -  FreeImages.com">
            <a:extLst>
              <a:ext uri="{FF2B5EF4-FFF2-40B4-BE49-F238E27FC236}">
                <a16:creationId xmlns:a16="http://schemas.microsoft.com/office/drawing/2014/main" id="{C9356DA5-F93A-439B-9D4E-71CF73168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3160" y="1262101"/>
            <a:ext cx="2758990" cy="367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77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C03BF6B8-D3CF-4DC0-8E61-3A59AE07D5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4295" y="1421758"/>
            <a:ext cx="4114800" cy="3648075"/>
          </a:xfrm>
          <a:prstGeom prst="rect">
            <a:avLst/>
          </a:prstGeom>
        </p:spPr>
      </p:pic>
      <p:pic>
        <p:nvPicPr>
          <p:cNvPr id="1026" name="Picture 2" descr="Seven Confetti Type Word. 3D Rendering Stock Photo, Picture And Royalty  Free Image. Image 92799260.">
            <a:extLst>
              <a:ext uri="{FF2B5EF4-FFF2-40B4-BE49-F238E27FC236}">
                <a16:creationId xmlns:a16="http://schemas.microsoft.com/office/drawing/2014/main" id="{F6F45531-4145-4141-851C-A52F0B500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6606" y="2164573"/>
            <a:ext cx="5871099" cy="252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44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E46ED4BC-5A67-4760-AFE3-B9EF8521B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304" y="1064588"/>
            <a:ext cx="4351338" cy="435133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A29C24E-1E5A-4CD4-9635-B5D0E39DA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839" y="2147887"/>
            <a:ext cx="487680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9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67EF9DAC-BB01-44A9-8B77-FAE76C2ECD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0451" y="1903759"/>
            <a:ext cx="5903473" cy="278489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BA3F8D0-4870-4F4D-BBA5-C49C36E194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3123" y="2412741"/>
            <a:ext cx="3141216" cy="176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8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ED6C07C-A9D6-4B16-9D4D-73E66FE0D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585" y="2374358"/>
            <a:ext cx="3810000" cy="1819275"/>
          </a:xfrm>
          <a:prstGeom prst="rect">
            <a:avLst/>
          </a:prstGeom>
        </p:spPr>
      </p:pic>
      <p:pic>
        <p:nvPicPr>
          <p:cNvPr id="3074" name="Picture 2" descr="Number 10 - Free Picture of the Number Ten">
            <a:extLst>
              <a:ext uri="{FF2B5EF4-FFF2-40B4-BE49-F238E27FC236}">
                <a16:creationId xmlns:a16="http://schemas.microsoft.com/office/drawing/2014/main" id="{3C3019FC-98D9-4E5B-B45E-4DE9D3428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6193" y="1196450"/>
            <a:ext cx="4175093" cy="417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9E8613-E196-4247-8FAC-86355E512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Count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me</a:t>
            </a:r>
            <a:r>
              <a:rPr lang="cs-CZ" dirty="0"/>
              <a:t>….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6343A363-9F05-4CED-8106-A4127E3D7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2437" y="1825625"/>
            <a:ext cx="772712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86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53AEE2-352D-4AB0-85EF-EE09D42F9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Použité odkazy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5C57A9-34BB-44E3-B772-7981606E8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0528"/>
            <a:ext cx="10515600" cy="4836435"/>
          </a:xfrm>
        </p:spPr>
        <p:txBody>
          <a:bodyPr>
            <a:normAutofit lnSpcReduction="10000"/>
          </a:bodyPr>
          <a:lstStyle/>
          <a:p>
            <a:r>
              <a:rPr lang="en-US" sz="800" dirty="0">
                <a:hlinkClick r:id="rId2"/>
              </a:rPr>
              <a:t>Numbers in English - Learn with Games Flashcards Pictures Quizzes (english-learn-online.com)</a:t>
            </a:r>
            <a:endParaRPr lang="cs-CZ" sz="800" dirty="0"/>
          </a:p>
          <a:p>
            <a:r>
              <a:rPr lang="en-US" sz="800" dirty="0">
                <a:hlinkClick r:id="rId3"/>
              </a:rPr>
              <a:t>Hand gesture number zero Royalty Free Vector Image (vectorstock.com)</a:t>
            </a:r>
            <a:endParaRPr lang="cs-CZ" sz="800" dirty="0"/>
          </a:p>
          <a:p>
            <a:r>
              <a:rPr lang="cs-CZ" sz="800" dirty="0">
                <a:hlinkClick r:id="rId4"/>
              </a:rPr>
              <a:t>Zálohování Google </a:t>
            </a:r>
            <a:r>
              <a:rPr lang="cs-CZ" sz="800" dirty="0" err="1">
                <a:hlinkClick r:id="rId4"/>
              </a:rPr>
              <a:t>One</a:t>
            </a:r>
            <a:r>
              <a:rPr lang="cs-CZ" sz="800" dirty="0">
                <a:hlinkClick r:id="rId4"/>
              </a:rPr>
              <a:t> je dostupné pro všechny | Dotekomanie.cz</a:t>
            </a:r>
            <a:endParaRPr lang="cs-CZ" sz="800" dirty="0"/>
          </a:p>
          <a:p>
            <a:r>
              <a:rPr lang="cs-CZ" sz="800" dirty="0">
                <a:hlinkClick r:id="rId5"/>
              </a:rPr>
              <a:t>ONE – </a:t>
            </a:r>
            <a:r>
              <a:rPr lang="cs-CZ" sz="800" dirty="0" err="1">
                <a:hlinkClick r:id="rId5"/>
              </a:rPr>
              <a:t>Wikipedia</a:t>
            </a:r>
            <a:endParaRPr lang="cs-CZ" sz="800" dirty="0"/>
          </a:p>
          <a:p>
            <a:r>
              <a:rPr lang="cs-CZ" sz="800" dirty="0">
                <a:hlinkClick r:id="rId6"/>
              </a:rPr>
              <a:t>(446) </a:t>
            </a:r>
            <a:r>
              <a:rPr lang="cs-CZ" sz="800" dirty="0" err="1">
                <a:hlinkClick r:id="rId6"/>
              </a:rPr>
              <a:t>Pinterest</a:t>
            </a:r>
            <a:endParaRPr lang="cs-CZ" sz="800" dirty="0"/>
          </a:p>
          <a:p>
            <a:r>
              <a:rPr lang="en-US" sz="800" dirty="0">
                <a:hlinkClick r:id="rId7"/>
              </a:rPr>
              <a:t>Two – Dating &amp; Relationships (byu.edu)</a:t>
            </a:r>
            <a:endParaRPr lang="cs-CZ" sz="800" dirty="0"/>
          </a:p>
          <a:p>
            <a:r>
              <a:rPr lang="en-US" sz="800" dirty="0">
                <a:hlinkClick r:id="rId8"/>
              </a:rPr>
              <a:t>The Three Things You Should Have Read This Week (08/31/18) — Pastor Matt's Blog</a:t>
            </a:r>
            <a:endParaRPr lang="cs-CZ" sz="800" dirty="0"/>
          </a:p>
          <a:p>
            <a:r>
              <a:rPr lang="en-US" sz="800" dirty="0">
                <a:hlinkClick r:id="rId9"/>
              </a:rPr>
              <a:t>Three Data Reward SIM: How To Get 200mb of Data Free Every Month - TigerMobiles.com</a:t>
            </a:r>
            <a:endParaRPr lang="cs-CZ" sz="800" dirty="0"/>
          </a:p>
          <a:p>
            <a:r>
              <a:rPr lang="cs-CZ" sz="800" dirty="0" err="1">
                <a:hlinkClick r:id="rId10"/>
              </a:rPr>
              <a:t>PikPok</a:t>
            </a:r>
            <a:r>
              <a:rPr lang="cs-CZ" sz="800" dirty="0">
                <a:hlinkClick r:id="rId10"/>
              </a:rPr>
              <a:t> | </a:t>
            </a:r>
            <a:r>
              <a:rPr lang="cs-CZ" sz="800" dirty="0" err="1">
                <a:hlinkClick r:id="rId10"/>
              </a:rPr>
              <a:t>Four</a:t>
            </a:r>
            <a:r>
              <a:rPr lang="cs-CZ" sz="800" dirty="0">
                <a:hlinkClick r:id="rId10"/>
              </a:rPr>
              <a:t> </a:t>
            </a:r>
            <a:r>
              <a:rPr lang="cs-CZ" sz="800" dirty="0" err="1">
                <a:hlinkClick r:id="rId10"/>
              </a:rPr>
              <a:t>Letters</a:t>
            </a:r>
            <a:r>
              <a:rPr lang="cs-CZ" sz="800" dirty="0">
                <a:hlinkClick r:id="rId10"/>
              </a:rPr>
              <a:t> — </a:t>
            </a:r>
            <a:r>
              <a:rPr lang="cs-CZ" sz="800" dirty="0" err="1">
                <a:hlinkClick r:id="rId10"/>
              </a:rPr>
              <a:t>PikPok</a:t>
            </a:r>
            <a:endParaRPr lang="cs-CZ" sz="800" dirty="0"/>
          </a:p>
          <a:p>
            <a:r>
              <a:rPr lang="en-US" sz="800" dirty="0">
                <a:hlinkClick r:id="rId11"/>
              </a:rPr>
              <a:t>Five signs your financial manager is not working in your best interest | Financial Post</a:t>
            </a:r>
            <a:endParaRPr lang="cs-CZ" sz="800" dirty="0"/>
          </a:p>
          <a:p>
            <a:r>
              <a:rPr lang="en-US" sz="800" dirty="0">
                <a:hlinkClick r:id="rId12"/>
              </a:rPr>
              <a:t>Five Confetti Type Word. 3D Rendering Stock Photo, Picture And Royalty Free Image. Image 92799544. (123rf.com)</a:t>
            </a:r>
            <a:endParaRPr lang="cs-CZ" sz="800" dirty="0"/>
          </a:p>
          <a:p>
            <a:r>
              <a:rPr lang="cs-CZ" sz="800" dirty="0">
                <a:hlinkClick r:id="rId13"/>
              </a:rPr>
              <a:t>wT_D7X-P.jpg (512×512) (twimg.com)</a:t>
            </a:r>
            <a:endParaRPr lang="cs-CZ" sz="800" dirty="0"/>
          </a:p>
          <a:p>
            <a:r>
              <a:rPr lang="en-US" sz="800" dirty="0">
                <a:hlinkClick r:id="rId14"/>
              </a:rPr>
              <a:t>Number Six on Transportation Royalty Free Vector Art Pattern Stock Vector - FreeImages.com</a:t>
            </a:r>
            <a:endParaRPr lang="cs-CZ" sz="800" dirty="0"/>
          </a:p>
          <a:p>
            <a:r>
              <a:rPr lang="en-US" sz="800" dirty="0">
                <a:hlinkClick r:id="rId15"/>
              </a:rPr>
              <a:t>Lucky+Number+7.png (1200×1600) (squarespace-cdn.com)</a:t>
            </a:r>
            <a:endParaRPr lang="cs-CZ" sz="800" dirty="0"/>
          </a:p>
          <a:p>
            <a:r>
              <a:rPr lang="en-US" sz="800" dirty="0">
                <a:hlinkClick r:id="rId16"/>
              </a:rPr>
              <a:t>92799260-seven-confetti-type-word-3d-rendering.jpg (1300×560) (123rf.com)</a:t>
            </a:r>
            <a:endParaRPr lang="cs-CZ" sz="800" dirty="0"/>
          </a:p>
          <a:p>
            <a:r>
              <a:rPr lang="cs-CZ" sz="800" dirty="0">
                <a:hlinkClick r:id="rId17"/>
              </a:rPr>
              <a:t>1000 × 1000 (cloudinary.com)</a:t>
            </a:r>
            <a:endParaRPr lang="cs-CZ" sz="800" dirty="0"/>
          </a:p>
          <a:p>
            <a:r>
              <a:rPr lang="cs-CZ" sz="800" dirty="0">
                <a:hlinkClick r:id="rId18"/>
              </a:rPr>
              <a:t>1200 × 630 (gstatic.com)</a:t>
            </a:r>
            <a:endParaRPr lang="cs-CZ" sz="800" dirty="0"/>
          </a:p>
          <a:p>
            <a:r>
              <a:rPr lang="cs-CZ" sz="800" dirty="0">
                <a:hlinkClick r:id="rId19"/>
              </a:rPr>
              <a:t>460 × 217 (wikimedia.org)</a:t>
            </a:r>
            <a:endParaRPr lang="cs-CZ" sz="800" dirty="0"/>
          </a:p>
          <a:p>
            <a:r>
              <a:rPr lang="cs-CZ" sz="800" dirty="0">
                <a:hlinkClick r:id="rId20"/>
              </a:rPr>
              <a:t>800 × 450 (sheridancollege.ca)</a:t>
            </a:r>
            <a:endParaRPr lang="cs-CZ" sz="800" dirty="0"/>
          </a:p>
          <a:p>
            <a:r>
              <a:rPr lang="cs-CZ" sz="800" dirty="0">
                <a:hlinkClick r:id="rId21"/>
              </a:rPr>
              <a:t>600 × 600 (kidsmathgamesonline.com)</a:t>
            </a:r>
            <a:endParaRPr lang="cs-CZ" sz="800" dirty="0"/>
          </a:p>
          <a:p>
            <a:r>
              <a:rPr lang="cs-CZ" sz="800" dirty="0">
                <a:hlinkClick r:id="rId22"/>
              </a:rPr>
              <a:t>1024 × 577 (quizlet.com)</a:t>
            </a:r>
            <a:endParaRPr lang="cs-CZ" sz="800" dirty="0"/>
          </a:p>
          <a:p>
            <a:endParaRPr lang="cs-CZ" sz="800" dirty="0"/>
          </a:p>
          <a:p>
            <a:endParaRPr lang="cs-CZ" sz="1000" dirty="0"/>
          </a:p>
          <a:p>
            <a:endParaRPr lang="cs-CZ" sz="1000" dirty="0"/>
          </a:p>
          <a:p>
            <a:endParaRPr lang="cs-CZ" sz="1000" dirty="0"/>
          </a:p>
          <a:p>
            <a:endParaRPr lang="cs-CZ" sz="1000" dirty="0"/>
          </a:p>
          <a:p>
            <a:endParaRPr lang="cs-CZ" sz="1000" dirty="0"/>
          </a:p>
          <a:p>
            <a:endParaRPr lang="cs-CZ" sz="10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4419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136EE3-E1E2-4602-B474-95439ADB7F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WHAT NUMBER IS IT?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0F0642C-BF23-412E-82A9-3706B40409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Martina Miškovská</a:t>
            </a:r>
            <a:br>
              <a:rPr lang="en-GB" dirty="0"/>
            </a:br>
            <a:r>
              <a:rPr lang="en-GB" dirty="0" err="1"/>
              <a:t>Výukový</a:t>
            </a:r>
            <a:r>
              <a:rPr lang="en-GB" dirty="0"/>
              <a:t> </a:t>
            </a:r>
            <a:r>
              <a:rPr lang="en-GB" dirty="0" err="1"/>
              <a:t>materiál</a:t>
            </a:r>
            <a:r>
              <a:rPr lang="en-GB" dirty="0"/>
              <a:t> č.</a:t>
            </a:r>
            <a:r>
              <a:rPr lang="cs-CZ" dirty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2630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3475B2-618F-42B5-AEFA-26B84BDEF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2998" y="746619"/>
            <a:ext cx="9144000" cy="1102323"/>
          </a:xfrm>
        </p:spPr>
        <p:txBody>
          <a:bodyPr/>
          <a:lstStyle/>
          <a:p>
            <a:r>
              <a:rPr lang="cs-CZ" dirty="0"/>
              <a:t>WHAT NUMBER IS IT?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6AF5828-4C89-4794-9545-7E81ECAA19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A6AD865-DD1B-4C66-A34B-3A1628A24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052" y="2134183"/>
            <a:ext cx="5477892" cy="293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97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EDBFC2E6-6A05-463E-AA44-D9060DFF0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7390" y="995176"/>
            <a:ext cx="5717219" cy="457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82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80A9793F-9F3A-40CC-83CD-BA9916CEFC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982" y="1129339"/>
            <a:ext cx="4351338" cy="435133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2A7234A-C855-4A6D-9FA3-28E8854CE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612" y="2009775"/>
            <a:ext cx="28384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3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B1B2FC74-2FA6-4208-B251-5C1D67C3ED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8845" y="1398648"/>
            <a:ext cx="2521258" cy="356177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EEAF597-8264-497E-8F66-631D471536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4138" y="2027835"/>
            <a:ext cx="2932590" cy="293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8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C1A4D4F3-04A5-4855-B466-505D5FB37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663" y="961559"/>
            <a:ext cx="4079379" cy="435133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764F98C-7BF4-40BB-B608-441EE31C2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411" y="2339552"/>
            <a:ext cx="3814982" cy="253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9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0264E480-E8AA-40C1-8CD8-CE9DDDB55C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4258" y="2372869"/>
            <a:ext cx="1905000" cy="1905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55CB9CF-1B58-45DA-BEC9-36E25B194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148" y="974844"/>
            <a:ext cx="4314548" cy="431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8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51A917CD-3992-4C37-AB57-0E407678CB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822" y="951134"/>
            <a:ext cx="5801784" cy="435133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389669C7-0C59-46AF-9407-BB4EB0E4D5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857796"/>
            <a:ext cx="5162661" cy="297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8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B382B1F038C984C80023805FB511B8F" ma:contentTypeVersion="5" ma:contentTypeDescription="Vytvoří nový dokument" ma:contentTypeScope="" ma:versionID="0bf7f2f4d6f9ee95ac58b9730ba7ece1">
  <xsd:schema xmlns:xsd="http://www.w3.org/2001/XMLSchema" xmlns:xs="http://www.w3.org/2001/XMLSchema" xmlns:p="http://schemas.microsoft.com/office/2006/metadata/properties" xmlns:ns2="c75133e1-eca0-4227-b37b-556c8e31e830" targetNamespace="http://schemas.microsoft.com/office/2006/metadata/properties" ma:root="true" ma:fieldsID="3e0af4bf364ec41534409e7100e95763" ns2:_="">
    <xsd:import namespace="c75133e1-eca0-4227-b37b-556c8e31e8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5133e1-eca0-4227-b37b-556c8e31e8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9FEA0A-A11C-4C12-929D-B09D8AA9CB59}">
  <ds:schemaRefs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c75133e1-eca0-4227-b37b-556c8e31e830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F43A1FA-471F-4328-9B1A-CE4A9914E3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5133e1-eca0-4227-b37b-556c8e31e8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70C7BC-22CA-41E6-8E31-884F3AC2B4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273</Words>
  <Application>Microsoft Office PowerPoint</Application>
  <PresentationFormat>Širokoúhlá obrazovka</PresentationFormat>
  <Paragraphs>39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Motiv Office</vt:lpstr>
      <vt:lpstr>Erasmus+ KA1 2019-2020 Na cestě za jazykovými dovednostmi</vt:lpstr>
      <vt:lpstr>WHAT NUMBER IS IT?</vt:lpstr>
      <vt:lpstr>WHAT NUMBER IS IT?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Count with me….</vt:lpstr>
      <vt:lpstr>Použité odkazy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NUMBERS</dc:title>
  <dc:creator>Miškovská Martina</dc:creator>
  <cp:lastModifiedBy>Lechnýřová Pavlína</cp:lastModifiedBy>
  <cp:revision>16</cp:revision>
  <dcterms:created xsi:type="dcterms:W3CDTF">2020-11-10T09:43:37Z</dcterms:created>
  <dcterms:modified xsi:type="dcterms:W3CDTF">2021-01-04T16:14:02Z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0x0101002B382B1F038C984C80023805FB511B8F</vt:lpwstr>
  </property>
</Properties>
</file>