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34" r:id="rId18"/>
    <p:sldId id="335" r:id="rId19"/>
    <p:sldId id="354" r:id="rId20"/>
    <p:sldId id="351" r:id="rId21"/>
    <p:sldId id="35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33"/>
    <a:srgbClr val="FF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617F-5C23-4966-92F9-5464D6E819D2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89F8-393D-44E8-A567-AAEC7DD73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45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Greetings</a:t>
            </a:r>
            <a:r>
              <a:rPr lang="cs-CZ" dirty="0" smtClean="0"/>
              <a:t> – </a:t>
            </a:r>
            <a:r>
              <a:rPr lang="cs-CZ" dirty="0" err="1" smtClean="0"/>
              <a:t>hallo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…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Steve</a:t>
            </a:r>
            <a:r>
              <a:rPr lang="cs-CZ" dirty="0" smtClean="0"/>
              <a:t> video; výukový materiál č.1, song, I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Steve</a:t>
            </a:r>
            <a:r>
              <a:rPr lang="cs-CZ" dirty="0" smtClean="0"/>
              <a:t> – story,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89F8-393D-44E8-A567-AAEC7DD737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8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7A42C2-E5D2-42C4-8444-74C0A67637AF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2216-B228-4B5D-B702-4FE542C2A2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670324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BAD4-5CC5-4C87-8AF0-CD2C4E8ECE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977860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126D32-1645-445B-BD7D-C40EA8419D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75203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9D071C-52AE-4045-AFF4-D03B034935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8730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95C-1639-4E0A-BECB-9A2FE7CB3F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74893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5F0BB-2947-4A53-B070-445DC89014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30799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5794-C0FB-40A1-888B-1919D26762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39194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D9F38-E1E1-4336-9E48-A671F67E64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685556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3342D-650B-46FF-826B-CA914DF883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954318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DA97-3091-4911-B430-D69F627B8A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470431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38F31-7AEC-44EA-B6D6-0E9D15E470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785307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2F7A8-ABEB-4BB7-9E47-5AAECCF409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928586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nadpisu předlohy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textu předlohy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cs-CZ" alt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966D60D-0E08-45D5-852F-1DE7BA545B5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6705600" cy="1447800"/>
          </a:xfrm>
        </p:spPr>
        <p:txBody>
          <a:bodyPr/>
          <a:lstStyle/>
          <a:p>
            <a:r>
              <a:rPr lang="cs-CZ" altLang="cs-CZ" sz="7200" dirty="0" err="1" smtClean="0"/>
              <a:t>English</a:t>
            </a:r>
            <a:endParaRPr lang="cs-CZ" altLang="cs-CZ" sz="7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dirty="0" err="1" smtClean="0"/>
              <a:t>class</a:t>
            </a:r>
            <a:r>
              <a:rPr lang="cs-CZ" altLang="cs-CZ" sz="2400" dirty="0" smtClean="0"/>
              <a:t> 2.H</a:t>
            </a:r>
            <a:endParaRPr lang="cs-CZ" altLang="cs-CZ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630" y="18864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47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767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630" y="18864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8434" name="Picture 2" descr="Tygr indický, informace o fauně Indie | CK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6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50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8194" name="Picture 2" descr="Zebra stock fotografie, royalty free Zebra obrázky | Depositphotos 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5465"/>
            <a:ext cx="6624736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45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639" y="116632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1266" name="Picture 2" descr="Pin on Kenya - All of Africa in One Cou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024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639" y="116632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6386" name="Picture 2" descr="31 Facts About Africa's Nile Crocodile (Crocodylus niloticus) - Storyteller 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6233"/>
            <a:ext cx="7452312" cy="53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3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7170" name="Picture 2" descr="I think this is a huge victory': Ruling in Argentina opens door to granting  apes personhood | The Spokesman-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76664" cy="54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70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6146" name="Picture 2" descr="Bangladesh tiger population rises after poaching crack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481573" cy="50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01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3" y="3068960"/>
            <a:ext cx="8568952" cy="33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205113" cy="233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64088" y="40466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Answer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: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err="1" smtClean="0"/>
              <a:t>Yes</a:t>
            </a:r>
            <a:r>
              <a:rPr lang="cs-CZ" dirty="0" smtClean="0"/>
              <a:t>, I </a:t>
            </a:r>
            <a:r>
              <a:rPr lang="cs-CZ" dirty="0" err="1" smtClean="0"/>
              <a:t>can</a:t>
            </a:r>
            <a:r>
              <a:rPr lang="cs-CZ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No, I </a:t>
            </a:r>
            <a:r>
              <a:rPr lang="cs-CZ" dirty="0" err="1" smtClean="0"/>
              <a:t>cannot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035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" y="2924944"/>
            <a:ext cx="9144000" cy="368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5817"/>
            <a:ext cx="4464496" cy="26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9213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Answer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: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err="1" smtClean="0"/>
              <a:t>Yes</a:t>
            </a:r>
            <a:r>
              <a:rPr lang="cs-CZ" dirty="0" smtClean="0"/>
              <a:t>, I </a:t>
            </a:r>
            <a:r>
              <a:rPr lang="cs-CZ" dirty="0" err="1" smtClean="0"/>
              <a:t>can</a:t>
            </a:r>
            <a:r>
              <a:rPr lang="cs-CZ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No, I </a:t>
            </a:r>
            <a:r>
              <a:rPr lang="cs-CZ" dirty="0" err="1" smtClean="0"/>
              <a:t>cannot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 bwMode="auto">
          <a:xfrm>
            <a:off x="4355976" y="2276872"/>
            <a:ext cx="2376264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6238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90845"/>
            <a:ext cx="4865856" cy="66505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59107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Přečti si větu  a odpověz (</a:t>
            </a:r>
            <a:r>
              <a:rPr lang="cs-CZ" dirty="0" err="1" smtClean="0"/>
              <a:t>Yes</a:t>
            </a:r>
            <a:r>
              <a:rPr lang="cs-CZ" dirty="0" smtClean="0"/>
              <a:t>  x  No)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626" y="371703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33FF"/>
                </a:solidFill>
              </a:rPr>
              <a:t>Tento PL jste dostali ve škole 13.10., je k vytisknutí ve zdrojích „safari2“. </a:t>
            </a:r>
            <a:endParaRPr lang="cs-CZ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517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5122" name="Picture 2" descr="Proč má zebra pruhy? To by vás v životě nenapadlo! - tn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9" y="148478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92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4" y="764704"/>
            <a:ext cx="9144000" cy="33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908" y="465313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Umějí zebry běhat?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77243" y="4644663"/>
            <a:ext cx="32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Umějí tygři lézt na stromy 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73588" y="462087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Umějí kachny létat?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0229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0"/>
            <a:ext cx="4431902" cy="6858000"/>
          </a:xfrm>
          <a:prstGeom prst="rect">
            <a:avLst/>
          </a:prstGeom>
        </p:spPr>
      </p:pic>
      <p:pic>
        <p:nvPicPr>
          <p:cNvPr id="7" name="Obrázek 6" descr="Tiger Lies Outline Royalty Free Cliparts, Vectors, And Stock Illustration.  Image 26128899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24394"/>
            <a:ext cx="792088" cy="66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Free Printable Crocodile Coloring Pages For Kids | Coloring pages, Coloring  pages to print, Colorful drawing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49" y="5301208"/>
            <a:ext cx="759451" cy="6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76" y="6093296"/>
            <a:ext cx="649596" cy="55882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39552" y="591071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Rozhodni zda určené zvíře umí běhat, lézt na stromy a létat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Yes</a:t>
            </a:r>
            <a:r>
              <a:rPr lang="cs-CZ" dirty="0" smtClean="0"/>
              <a:t>  x  No)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5626" y="371703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33FF"/>
                </a:solidFill>
              </a:rPr>
              <a:t>Tento PL jste dostali ve škole 13.10., je k vytisknutí ve zdrojích „safari2“. </a:t>
            </a:r>
            <a:endParaRPr lang="cs-CZ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5362" name="Picture 2" descr="Wallpaper Animals, tiger, tree, leaves, grass, green 1920x1200 HD Picture, 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76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357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3314" name="Picture 2" descr="People in Karnataka perform beloved monkey's last rites, construct temple  too - it s viral - Hindustan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60840" cy="42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90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9458" name="Picture 2" descr="Prvním letošním mládětem v brněnské zoo je zebra - Ekolis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84784"/>
            <a:ext cx="7157591" cy="47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15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2290" name="Picture 2" descr="The Lion King' box office collection Week 1: Disney's live-action remake  sees an excellent first week | English Movie News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124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7920880" cy="41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86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630" y="188640"/>
            <a:ext cx="6870700" cy="972344"/>
          </a:xfrm>
        </p:spPr>
        <p:txBody>
          <a:bodyPr/>
          <a:lstStyle/>
          <a:p>
            <a:r>
              <a:rPr lang="en-GB" dirty="0" smtClean="0"/>
              <a:t>What’s this ?</a:t>
            </a:r>
            <a:endParaRPr lang="cs-CZ" dirty="0"/>
          </a:p>
        </p:txBody>
      </p:sp>
      <p:pic>
        <p:nvPicPr>
          <p:cNvPr id="10242" name="Picture 2" descr="Hadi | aquarium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984776" cy="4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949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3 class rules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K-3 class rules</Template>
  <TotalTime>522</TotalTime>
  <Words>169</Words>
  <Application>Microsoft Office PowerPoint</Application>
  <PresentationFormat>Předvádění na obrazovce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K-3 class rules</vt:lpstr>
      <vt:lpstr>English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What’s this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Uživatel systému Windows</dc:creator>
  <cp:lastModifiedBy>Uživatel systému Windows</cp:lastModifiedBy>
  <cp:revision>48</cp:revision>
  <dcterms:created xsi:type="dcterms:W3CDTF">2020-09-07T19:57:26Z</dcterms:created>
  <dcterms:modified xsi:type="dcterms:W3CDTF">2020-10-19T20:01:36Z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TC063649261029</vt:lpwstr>
  </property>
</Properties>
</file>