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50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21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387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331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90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61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22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92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59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97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03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8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0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62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6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77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AD708-9D97-4808-A7EA-AEC43BC0840F}" type="datetimeFigureOut">
              <a:rPr lang="en-GB" smtClean="0"/>
              <a:t>06/02/2020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861693-7B5D-4B92-912E-D65556015A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84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5D2C1-C158-4CE8-9B8E-C1F5AAABA9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3955" y="2889010"/>
            <a:ext cx="6719435" cy="2586501"/>
          </a:xfrm>
        </p:spPr>
        <p:txBody>
          <a:bodyPr anchor="t">
            <a:noAutofit/>
          </a:bodyPr>
          <a:lstStyle/>
          <a:p>
            <a:r>
              <a:rPr lang="cs-CZ" sz="4400" dirty="0"/>
              <a:t>Erasmus+ KA1 2019-2020</a:t>
            </a:r>
            <a:br>
              <a:rPr lang="cs-CZ" sz="4400" dirty="0"/>
            </a:br>
            <a:r>
              <a:rPr lang="cs-CZ" sz="4400" b="1" dirty="0"/>
              <a:t>Na cestě za jazykovými</a:t>
            </a:r>
            <a:br>
              <a:rPr lang="cs-CZ" sz="4400" b="1" dirty="0"/>
            </a:br>
            <a:r>
              <a:rPr lang="cs-CZ" sz="4400" b="1" dirty="0"/>
              <a:t>dovednostmi</a:t>
            </a:r>
            <a:endParaRPr lang="en-GB" sz="4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64D715A-9562-4A0D-BA9F-D925DCFD8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483" y="1382489"/>
            <a:ext cx="4418597" cy="954417"/>
          </a:xfrm>
          <a:prstGeom prst="rect">
            <a:avLst/>
          </a:prstGeom>
        </p:spPr>
      </p:pic>
      <p:pic>
        <p:nvPicPr>
          <p:cNvPr id="5" name="Obrázek 4" descr="Obsah obrázku jídlo, podepsat, modrá&#10;&#10;Popis byl vytvořen automaticky">
            <a:extLst>
              <a:ext uri="{FF2B5EF4-FFF2-40B4-BE49-F238E27FC236}">
                <a16:creationId xmlns:a16="http://schemas.microsoft.com/office/drawing/2014/main" id="{8CBDD959-8F45-41E4-B95F-757D14CE28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128" y="1382489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4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36EE3-E1E2-4602-B474-95439ADB7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Název výukového materiálu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F0642C-BF23-412E-82A9-3706B40409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Jméno</a:t>
            </a:r>
            <a:r>
              <a:rPr lang="en-GB" dirty="0"/>
              <a:t> a </a:t>
            </a:r>
            <a:r>
              <a:rPr lang="en-GB" dirty="0" err="1"/>
              <a:t>příjmení</a:t>
            </a:r>
            <a:br>
              <a:rPr lang="en-GB" dirty="0"/>
            </a:br>
            <a:r>
              <a:rPr lang="en-GB" dirty="0" err="1"/>
              <a:t>Výukový</a:t>
            </a:r>
            <a:r>
              <a:rPr lang="en-GB" dirty="0"/>
              <a:t> </a:t>
            </a:r>
            <a:r>
              <a:rPr lang="en-GB" dirty="0" err="1"/>
              <a:t>materiál</a:t>
            </a:r>
            <a:r>
              <a:rPr lang="en-GB" dirty="0"/>
              <a:t> </a:t>
            </a:r>
            <a:r>
              <a:rPr lang="en-GB" dirty="0" err="1"/>
              <a:t>č.DOPLNIT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63068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23</Words>
  <Application>Microsoft Office PowerPoint</Application>
  <PresentationFormat>Širokoúhlá obrazovka</PresentationFormat>
  <Paragraphs>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Fazeta</vt:lpstr>
      <vt:lpstr>Erasmus+ KA1 2019-2020 Na cestě za jazykovými dovednostmi</vt:lpstr>
      <vt:lpstr>Název výukového materiálu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KA1 2017-2018 Brána jazyků otevřená Pavlína Lechnýřová Výukový materiál č.1 </dc:title>
  <dc:creator>pawka lechnyrova</dc:creator>
  <cp:lastModifiedBy>pawka lechnyrova</cp:lastModifiedBy>
  <cp:revision>6</cp:revision>
  <dcterms:created xsi:type="dcterms:W3CDTF">2018-04-15T13:35:40Z</dcterms:created>
  <dcterms:modified xsi:type="dcterms:W3CDTF">2020-02-06T09:39:55Z</dcterms:modified>
</cp:coreProperties>
</file>