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6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53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8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1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2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6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89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3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62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2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AE86C-0713-4E4F-912F-899B1C662ED2}" type="datetimeFigureOut">
              <a:rPr lang="cs-CZ" smtClean="0"/>
              <a:t>27. 1. 2020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F4BA2-E6F2-4A22-BB85-83E7CDF6A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7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HORNINY, NEROSTY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UHLÍ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262602" cy="31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246574" cy="339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SŮL KAMENNÁ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92594"/>
            <a:ext cx="6336704" cy="326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MAGNETOVEC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složeny z více minerálů </a:t>
            </a:r>
          </a:p>
          <a:p>
            <a:r>
              <a:rPr lang="cs-CZ" dirty="0" smtClean="0"/>
              <a:t>VYVŘELÉ – vznik sopečnou činností</a:t>
            </a:r>
          </a:p>
          <a:p>
            <a:r>
              <a:rPr lang="cs-CZ" dirty="0" smtClean="0"/>
              <a:t>USAZENÉ – dno dávných moří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3648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4820"/>
            <a:ext cx="2466760" cy="160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1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jen z jedné látky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4"/>
            <a:ext cx="3925250" cy="2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5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ŽIVEC 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ŽULA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140406" cy="38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465821" cy="23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VÁPENEC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536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PÍSKOVEC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6019"/>
            <a:ext cx="4752527" cy="48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KŘEMEN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792144"/>
            <a:ext cx="5310231" cy="372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8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SLÍDA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35</Words>
  <Application>Microsoft Office PowerPoint</Application>
  <PresentationFormat>Předvádění na obrazovce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HORNINY, NEROSTY</vt:lpstr>
      <vt:lpstr>HORNINY</vt:lpstr>
      <vt:lpstr>NEROSTY</vt:lpstr>
      <vt:lpstr>ŽIVEC </vt:lpstr>
      <vt:lpstr>ŽULA</vt:lpstr>
      <vt:lpstr>VÁPENEC</vt:lpstr>
      <vt:lpstr>PÍSKOVEC</vt:lpstr>
      <vt:lpstr>KŘEMEN</vt:lpstr>
      <vt:lpstr>SLÍDA</vt:lpstr>
      <vt:lpstr>UHLÍ</vt:lpstr>
      <vt:lpstr>SŮL KAMENNÁ</vt:lpstr>
      <vt:lpstr>MAGNETOVEC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HORNINY, NEROSTY</dc:title>
  <dc:creator>Ucitel_2</dc:creator>
  <cp:lastModifiedBy>Ucitel_2</cp:lastModifiedBy>
  <cp:revision>4</cp:revision>
  <dcterms:created xsi:type="dcterms:W3CDTF">2020-01-27T06:15:11Z</dcterms:created>
  <dcterms:modified xsi:type="dcterms:W3CDTF">2020-01-27T11:31:56Z</dcterms:modified>
</cp:coreProperties>
</file>