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photoAlbum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18006E-707B-4363-A1C6-F1C0A6732C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D59C277-DC68-4156-AAAB-DD04D6D139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06C71D2-BDE1-4534-A157-590F22FF4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3FC6-0B9E-4C81-8A1A-014B31B255EE}" type="datetimeFigureOut">
              <a:rPr lang="cs-CZ" smtClean="0"/>
              <a:t>12.06.2018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FF9D0E-210F-4731-AA46-2FF0DCAD0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6C0DAE7-CEEC-45A2-BFCE-6D0AAAB86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10509-1FC3-4964-9F59-444E54E32B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1816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9F256A-3347-4A4A-85AD-361AD352B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A41F6B2-7F16-464A-931C-FC2C9731A0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324B3E8-9458-4245-9CD4-ECE6D90CA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3FC6-0B9E-4C81-8A1A-014B31B255EE}" type="datetimeFigureOut">
              <a:rPr lang="cs-CZ" smtClean="0"/>
              <a:t>12.06.2018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2B4B6EE-D7BE-4D38-81DB-E96817D3A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DB7B4E-72A1-4BF8-997D-F6528EED3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10509-1FC3-4964-9F59-444E54E32B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499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D8D9600-9BD0-4C88-8034-CFBA9200ED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C8FC382-A583-4BE5-A648-6C08BCBFEE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7C00DA-4117-44C2-948F-72298B5BC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3FC6-0B9E-4C81-8A1A-014B31B255EE}" type="datetimeFigureOut">
              <a:rPr lang="cs-CZ" smtClean="0"/>
              <a:t>12.06.2018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9894305-ED40-4D77-972A-1A81499DA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B96A766-9D77-499B-B4C8-0225551C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10509-1FC3-4964-9F59-444E54E32B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0519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CEF4A3-11B9-4211-ADE5-6FB7567D3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BD2C392-1E73-490D-827D-ADA20619C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947BBDF-8731-4AA1-BD82-F05AFC290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3FC6-0B9E-4C81-8A1A-014B31B255EE}" type="datetimeFigureOut">
              <a:rPr lang="cs-CZ" smtClean="0"/>
              <a:t>12.06.2018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D25E4C-7AE9-4423-AF9B-F833FEB0D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2EAA0E-C3EC-4D32-A1D2-2F8C8B634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10509-1FC3-4964-9F59-444E54E32B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8220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026690-C0D8-470A-8BB5-28838623A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A3890A1-E342-4074-83FD-7DC13E613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BC6C49-63C8-4ED7-8C9E-C1A3A8F2C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3FC6-0B9E-4C81-8A1A-014B31B255EE}" type="datetimeFigureOut">
              <a:rPr lang="cs-CZ" smtClean="0"/>
              <a:t>12.06.2018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E80FD7-F1D5-48F3-B4E3-4DF731628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A25E341-16EA-4B67-8FC2-49C3F490E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10509-1FC3-4964-9F59-444E54E32B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6554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4385C9-2DB2-4697-B0F8-3730A0B28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07C6BA6-90C0-4907-9573-A5CE5CC5EC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2A10021-9A57-46AE-941F-E828B4E0C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0405FD4-A0F9-4A8B-ABFA-19754FEDF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3FC6-0B9E-4C81-8A1A-014B31B255EE}" type="datetimeFigureOut">
              <a:rPr lang="cs-CZ" smtClean="0"/>
              <a:t>12.06.2018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A81A9D8-479E-48EF-B2B2-497EBE8AD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5F807FE-B71A-41AC-9896-514DFFA06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10509-1FC3-4964-9F59-444E54E32B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3769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0D4875-8C79-4BE7-A7B4-340F49022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D0B558B-C252-43A1-AC42-0F802DCF8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4E5A325-5014-4415-947C-EEBD2E8982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74256E3-955C-43BF-8E68-346BCEAC54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FB24037-90AD-4727-9150-EC6B184F5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C173063-9B30-4236-8B90-9F9C8A938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3FC6-0B9E-4C81-8A1A-014B31B255EE}" type="datetimeFigureOut">
              <a:rPr lang="cs-CZ" smtClean="0"/>
              <a:t>12.06.2018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D0C6128-E936-441B-B455-4B837D20B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AFA8164-3852-49E7-90FE-8402F3950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10509-1FC3-4964-9F59-444E54E32B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2245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CFE1C8-242E-4B36-BDCA-D2273DE26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5EE3542-010E-4201-94CE-B2AAB5B31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3FC6-0B9E-4C81-8A1A-014B31B255EE}" type="datetimeFigureOut">
              <a:rPr lang="cs-CZ" smtClean="0"/>
              <a:t>12.06.2018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D77E697-C217-4DC7-8B06-B0C5CAD1F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6B1D3BC-94E4-4F5A-8C23-AFF7C84D7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10509-1FC3-4964-9F59-444E54E32B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615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7E7A819-D2C3-44A4-B6CE-EA0A9620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3FC6-0B9E-4C81-8A1A-014B31B255EE}" type="datetimeFigureOut">
              <a:rPr lang="cs-CZ" smtClean="0"/>
              <a:t>12.06.2018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515636C-B863-4294-928F-6B149B846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0107F9C-5AD7-4843-9476-24102ADE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10509-1FC3-4964-9F59-444E54E32B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0859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085F37-6B36-481C-8573-77D42A62F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3EBC409-8B35-4D5B-9A8E-DCEFDA656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78B740A-DF77-431F-A7D9-6EA6D4A854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B537256-B963-4186-B667-0A73853F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3FC6-0B9E-4C81-8A1A-014B31B255EE}" type="datetimeFigureOut">
              <a:rPr lang="cs-CZ" smtClean="0"/>
              <a:t>12.06.2018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4271C09-8524-4394-8A31-A978871F5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71160BC-3FE8-4FE0-A6A9-4063057F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10509-1FC3-4964-9F59-444E54E32B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548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F0CF69-75AE-42D6-85C6-D6644ABF9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D2D4EBC-C6A1-4926-8AA1-76964CF008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5558799-7836-4C68-8C26-29E7A966E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DA7DFB9-48FB-4F77-AAED-867057CC5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3FC6-0B9E-4C81-8A1A-014B31B255EE}" type="datetimeFigureOut">
              <a:rPr lang="cs-CZ" smtClean="0"/>
              <a:t>12.06.2018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80009D4-A917-4143-98F9-881A79A6B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549396-593A-4B0F-858E-BE7DA3A14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10509-1FC3-4964-9F59-444E54E32B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1098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AE71BD6-2EFF-47BE-B282-C847AA0EE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B79D230-85FD-4E6B-8C43-42301EAA3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2F73B33-6A6C-47EE-A743-40C8746C4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63FC6-0B9E-4C81-8A1A-014B31B255EE}" type="datetimeFigureOut">
              <a:rPr lang="cs-CZ" smtClean="0"/>
              <a:t>12.06.2018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6C658CF-21D1-45ED-B442-0E9A04FF12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3462E8-884A-4B16-A3EF-7B86F4DFF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10509-1FC3-4964-9F59-444E54E32B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44932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55DC06-4A9C-4B58-BA03-6E3954B0C2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1.H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4082DD3-22CC-4431-AFDC-38262B9806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 knihovně</a:t>
            </a:r>
          </a:p>
        </p:txBody>
      </p:sp>
    </p:spTree>
    <p:extLst>
      <p:ext uri="{BB962C8B-B14F-4D97-AF65-F5344CB8AC3E}">
        <p14:creationId xmlns:p14="http://schemas.microsoft.com/office/powerpoint/2010/main" val="1693939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180412_102301 (1)">
            <a:extLst>
              <a:ext uri="{FF2B5EF4-FFF2-40B4-BE49-F238E27FC236}">
                <a16:creationId xmlns:a16="http://schemas.microsoft.com/office/drawing/2014/main" id="{C20D3E44-6F21-4E34-A45F-879CE59AFF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70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180412_102301">
            <a:extLst>
              <a:ext uri="{FF2B5EF4-FFF2-40B4-BE49-F238E27FC236}">
                <a16:creationId xmlns:a16="http://schemas.microsoft.com/office/drawing/2014/main" id="{51F763EE-A682-458F-863F-CD6F7AFAC1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99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180412_102324 (1)">
            <a:extLst>
              <a:ext uri="{FF2B5EF4-FFF2-40B4-BE49-F238E27FC236}">
                <a16:creationId xmlns:a16="http://schemas.microsoft.com/office/drawing/2014/main" id="{30C5AAB6-8B08-4F9C-872A-A27E52AD79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85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180412_102324">
            <a:extLst>
              <a:ext uri="{FF2B5EF4-FFF2-40B4-BE49-F238E27FC236}">
                <a16:creationId xmlns:a16="http://schemas.microsoft.com/office/drawing/2014/main" id="{BA576D50-1492-4E9E-9458-FC72EC7CA3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10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180412_102352 (1)">
            <a:extLst>
              <a:ext uri="{FF2B5EF4-FFF2-40B4-BE49-F238E27FC236}">
                <a16:creationId xmlns:a16="http://schemas.microsoft.com/office/drawing/2014/main" id="{A095FE80-E520-424F-B285-FBF91028E4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07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180412_102352">
            <a:extLst>
              <a:ext uri="{FF2B5EF4-FFF2-40B4-BE49-F238E27FC236}">
                <a16:creationId xmlns:a16="http://schemas.microsoft.com/office/drawing/2014/main" id="{4A89F429-9386-42EF-9E18-F1A55488DA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47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180412_102401 (1)">
            <a:extLst>
              <a:ext uri="{FF2B5EF4-FFF2-40B4-BE49-F238E27FC236}">
                <a16:creationId xmlns:a16="http://schemas.microsoft.com/office/drawing/2014/main" id="{1A28E57E-D526-4E23-9227-D7C1B2124B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34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180412_102401">
            <a:extLst>
              <a:ext uri="{FF2B5EF4-FFF2-40B4-BE49-F238E27FC236}">
                <a16:creationId xmlns:a16="http://schemas.microsoft.com/office/drawing/2014/main" id="{2E4A3E7E-BF5B-40F6-99E5-9FE9F45F0F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93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180412_102411 (1)">
            <a:extLst>
              <a:ext uri="{FF2B5EF4-FFF2-40B4-BE49-F238E27FC236}">
                <a16:creationId xmlns:a16="http://schemas.microsoft.com/office/drawing/2014/main" id="{FD0A918E-CA3D-45B2-BD9E-19E56739E0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17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180412_102411">
            <a:extLst>
              <a:ext uri="{FF2B5EF4-FFF2-40B4-BE49-F238E27FC236}">
                <a16:creationId xmlns:a16="http://schemas.microsoft.com/office/drawing/2014/main" id="{05BCFA78-147C-47C2-9705-8A41C98E5B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68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180412_102047">
            <a:extLst>
              <a:ext uri="{FF2B5EF4-FFF2-40B4-BE49-F238E27FC236}">
                <a16:creationId xmlns:a16="http://schemas.microsoft.com/office/drawing/2014/main" id="{6041469D-6BA4-4A85-BBD7-33E21D06E9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48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180412_102455">
            <a:extLst>
              <a:ext uri="{FF2B5EF4-FFF2-40B4-BE49-F238E27FC236}">
                <a16:creationId xmlns:a16="http://schemas.microsoft.com/office/drawing/2014/main" id="{AF86CE6D-2472-4287-80C0-330E934CCA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86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180412_102459">
            <a:extLst>
              <a:ext uri="{FF2B5EF4-FFF2-40B4-BE49-F238E27FC236}">
                <a16:creationId xmlns:a16="http://schemas.microsoft.com/office/drawing/2014/main" id="{D344C7BB-6BC8-4B9C-9514-E2346006D5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79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180412_102543">
            <a:extLst>
              <a:ext uri="{FF2B5EF4-FFF2-40B4-BE49-F238E27FC236}">
                <a16:creationId xmlns:a16="http://schemas.microsoft.com/office/drawing/2014/main" id="{DD8D3A18-74B6-42F2-8759-C63A38468A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41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180412_102547">
            <a:extLst>
              <a:ext uri="{FF2B5EF4-FFF2-40B4-BE49-F238E27FC236}">
                <a16:creationId xmlns:a16="http://schemas.microsoft.com/office/drawing/2014/main" id="{E5A46EC5-CD81-4A6A-8D93-73B88BF269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30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180412_102612">
            <a:extLst>
              <a:ext uri="{FF2B5EF4-FFF2-40B4-BE49-F238E27FC236}">
                <a16:creationId xmlns:a16="http://schemas.microsoft.com/office/drawing/2014/main" id="{BEBEB9DC-18E6-4306-97EA-7A5A72AF7F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82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180412_102627">
            <a:extLst>
              <a:ext uri="{FF2B5EF4-FFF2-40B4-BE49-F238E27FC236}">
                <a16:creationId xmlns:a16="http://schemas.microsoft.com/office/drawing/2014/main" id="{0D072281-BE1A-4B1F-870D-80BDF5B3D1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38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180412_102649">
            <a:extLst>
              <a:ext uri="{FF2B5EF4-FFF2-40B4-BE49-F238E27FC236}">
                <a16:creationId xmlns:a16="http://schemas.microsoft.com/office/drawing/2014/main" id="{B38744B0-9337-4BC4-9E37-F2954D5175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50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180412_102705">
            <a:extLst>
              <a:ext uri="{FF2B5EF4-FFF2-40B4-BE49-F238E27FC236}">
                <a16:creationId xmlns:a16="http://schemas.microsoft.com/office/drawing/2014/main" id="{93CBCB73-A7C1-4958-B7C2-B3340A6B34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165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180412_102708">
            <a:extLst>
              <a:ext uri="{FF2B5EF4-FFF2-40B4-BE49-F238E27FC236}">
                <a16:creationId xmlns:a16="http://schemas.microsoft.com/office/drawing/2014/main" id="{2B111FFE-9C8A-4FF3-869C-B53B0DC4DF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12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180412_102712">
            <a:extLst>
              <a:ext uri="{FF2B5EF4-FFF2-40B4-BE49-F238E27FC236}">
                <a16:creationId xmlns:a16="http://schemas.microsoft.com/office/drawing/2014/main" id="{41FB4245-9393-46FD-965F-49ECA808FC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49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180412_102111">
            <a:extLst>
              <a:ext uri="{FF2B5EF4-FFF2-40B4-BE49-F238E27FC236}">
                <a16:creationId xmlns:a16="http://schemas.microsoft.com/office/drawing/2014/main" id="{895A3021-9258-4306-A225-4F6012D551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55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180412_102908">
            <a:extLst>
              <a:ext uri="{FF2B5EF4-FFF2-40B4-BE49-F238E27FC236}">
                <a16:creationId xmlns:a16="http://schemas.microsoft.com/office/drawing/2014/main" id="{0B24214B-C6F2-423A-B68A-1351682728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10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180412_102927">
            <a:extLst>
              <a:ext uri="{FF2B5EF4-FFF2-40B4-BE49-F238E27FC236}">
                <a16:creationId xmlns:a16="http://schemas.microsoft.com/office/drawing/2014/main" id="{D477AA91-6849-42CD-9CC7-12E4D96CC2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52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180412_102950">
            <a:extLst>
              <a:ext uri="{FF2B5EF4-FFF2-40B4-BE49-F238E27FC236}">
                <a16:creationId xmlns:a16="http://schemas.microsoft.com/office/drawing/2014/main" id="{5D0E192D-CF5F-496E-8D4F-A1760B9323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63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180412_103443">
            <a:extLst>
              <a:ext uri="{FF2B5EF4-FFF2-40B4-BE49-F238E27FC236}">
                <a16:creationId xmlns:a16="http://schemas.microsoft.com/office/drawing/2014/main" id="{618F69DA-E219-4FA2-9860-1CF6C44061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05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180412_103618">
            <a:extLst>
              <a:ext uri="{FF2B5EF4-FFF2-40B4-BE49-F238E27FC236}">
                <a16:creationId xmlns:a16="http://schemas.microsoft.com/office/drawing/2014/main" id="{C98093C5-71FB-48D7-A573-4535C03FFB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49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180412_102115">
            <a:extLst>
              <a:ext uri="{FF2B5EF4-FFF2-40B4-BE49-F238E27FC236}">
                <a16:creationId xmlns:a16="http://schemas.microsoft.com/office/drawing/2014/main" id="{1080DB36-7071-405D-8913-3EE2E48724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38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180412_102129">
            <a:extLst>
              <a:ext uri="{FF2B5EF4-FFF2-40B4-BE49-F238E27FC236}">
                <a16:creationId xmlns:a16="http://schemas.microsoft.com/office/drawing/2014/main" id="{D9D5D422-23AF-4413-BDE3-6F5FFE9EF7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13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180412_102139">
            <a:extLst>
              <a:ext uri="{FF2B5EF4-FFF2-40B4-BE49-F238E27FC236}">
                <a16:creationId xmlns:a16="http://schemas.microsoft.com/office/drawing/2014/main" id="{B9506B0A-AE68-42D5-990E-CE1201B754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78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180412_102206">
            <a:extLst>
              <a:ext uri="{FF2B5EF4-FFF2-40B4-BE49-F238E27FC236}">
                <a16:creationId xmlns:a16="http://schemas.microsoft.com/office/drawing/2014/main" id="{3CFED054-19D0-490F-B1F0-481D8E8C95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62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180412_102244 (1)">
            <a:extLst>
              <a:ext uri="{FF2B5EF4-FFF2-40B4-BE49-F238E27FC236}">
                <a16:creationId xmlns:a16="http://schemas.microsoft.com/office/drawing/2014/main" id="{FBAD5FF2-E7D2-43F0-854B-80C3823DC6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74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20180412_102244">
            <a:extLst>
              <a:ext uri="{FF2B5EF4-FFF2-40B4-BE49-F238E27FC236}">
                <a16:creationId xmlns:a16="http://schemas.microsoft.com/office/drawing/2014/main" id="{B87ECF05-8D8E-4F54-8EBF-22307D5DF5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8908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Širokoúhlá obrazovka</PresentationFormat>
  <Paragraphs>2</Paragraphs>
  <Slides>34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Motiv Office</vt:lpstr>
      <vt:lpstr>1.H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1.H </dc:title>
  <dc:creator>Admin</dc:creator>
  <cp:lastModifiedBy>Admin</cp:lastModifiedBy>
  <cp:revision>1</cp:revision>
  <dcterms:created xsi:type="dcterms:W3CDTF">2018-06-12T04:14:23Z</dcterms:created>
  <dcterms:modified xsi:type="dcterms:W3CDTF">2018-06-12T04:14:31Z</dcterms:modified>
</cp:coreProperties>
</file>